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7" r:id="rId2"/>
    <p:sldId id="256" r:id="rId3"/>
    <p:sldId id="257" r:id="rId4"/>
    <p:sldId id="258" r:id="rId5"/>
    <p:sldId id="259" r:id="rId6"/>
    <p:sldId id="260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61" r:id="rId25"/>
    <p:sldId id="262" r:id="rId26"/>
    <p:sldId id="263" r:id="rId27"/>
    <p:sldId id="264" r:id="rId28"/>
    <p:sldId id="265" r:id="rId29"/>
    <p:sldId id="284" r:id="rId30"/>
    <p:sldId id="285" r:id="rId31"/>
    <p:sldId id="286" r:id="rId32"/>
    <p:sldId id="266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50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F79CC-06C6-4354-BB21-BE381759D430}" type="datetimeFigureOut">
              <a:rPr lang="en-US" smtClean="0"/>
              <a:t>4/14/2012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C781D-CD8A-4F7B-AEE6-8E12A15738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7962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F79CC-06C6-4354-BB21-BE381759D430}" type="datetimeFigureOut">
              <a:rPr lang="en-US" smtClean="0"/>
              <a:t>4/14/2012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C781D-CD8A-4F7B-AEE6-8E12A15738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35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F79CC-06C6-4354-BB21-BE381759D430}" type="datetimeFigureOut">
              <a:rPr lang="en-US" smtClean="0"/>
              <a:t>4/14/2012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C781D-CD8A-4F7B-AEE6-8E12A15738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8238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F79CC-06C6-4354-BB21-BE381759D430}" type="datetimeFigureOut">
              <a:rPr lang="en-US" smtClean="0"/>
              <a:t>4/14/2012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C781D-CD8A-4F7B-AEE6-8E12A15738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8464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F79CC-06C6-4354-BB21-BE381759D430}" type="datetimeFigureOut">
              <a:rPr lang="en-US" smtClean="0"/>
              <a:t>4/14/2012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C781D-CD8A-4F7B-AEE6-8E12A15738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345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F79CC-06C6-4354-BB21-BE381759D430}" type="datetimeFigureOut">
              <a:rPr lang="en-US" smtClean="0"/>
              <a:t>4/14/2012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C781D-CD8A-4F7B-AEE6-8E12A15738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10143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F79CC-06C6-4354-BB21-BE381759D430}" type="datetimeFigureOut">
              <a:rPr lang="en-US" smtClean="0"/>
              <a:t>4/14/2012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C781D-CD8A-4F7B-AEE6-8E12A15738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6115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F79CC-06C6-4354-BB21-BE381759D430}" type="datetimeFigureOut">
              <a:rPr lang="en-US" smtClean="0"/>
              <a:t>4/14/2012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C781D-CD8A-4F7B-AEE6-8E12A15738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8854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F79CC-06C6-4354-BB21-BE381759D430}" type="datetimeFigureOut">
              <a:rPr lang="en-US" smtClean="0"/>
              <a:t>4/14/2012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C781D-CD8A-4F7B-AEE6-8E12A15738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7728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F79CC-06C6-4354-BB21-BE381759D430}" type="datetimeFigureOut">
              <a:rPr lang="en-US" smtClean="0"/>
              <a:t>4/14/2012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C781D-CD8A-4F7B-AEE6-8E12A15738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2746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F79CC-06C6-4354-BB21-BE381759D430}" type="datetimeFigureOut">
              <a:rPr lang="en-US" smtClean="0"/>
              <a:t>4/14/2012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C781D-CD8A-4F7B-AEE6-8E12A15738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417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FF79CC-06C6-4354-BB21-BE381759D430}" type="datetimeFigureOut">
              <a:rPr lang="en-US" smtClean="0"/>
              <a:t>4/14/2012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8C781D-CD8A-4F7B-AEE6-8E12A15738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642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3580" y="38100"/>
            <a:ext cx="5334637" cy="6781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23388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25" t="7501" r="26500" b="20833"/>
          <a:stretch/>
        </p:blipFill>
        <p:spPr>
          <a:xfrm>
            <a:off x="1828799" y="22860"/>
            <a:ext cx="5515799" cy="6835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464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25" t="14667" r="28250" b="11166"/>
          <a:stretch/>
        </p:blipFill>
        <p:spPr>
          <a:xfrm>
            <a:off x="1600200" y="-22860"/>
            <a:ext cx="5953104" cy="6880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975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50" t="5167" r="29099" b="6624"/>
          <a:stretch/>
        </p:blipFill>
        <p:spPr>
          <a:xfrm>
            <a:off x="2438399" y="-1"/>
            <a:ext cx="4162097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487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25" t="10168" r="31625" b="13333"/>
          <a:stretch/>
        </p:blipFill>
        <p:spPr>
          <a:xfrm>
            <a:off x="1905000" y="26670"/>
            <a:ext cx="5334000" cy="6838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092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50" t="5500" r="26500" b="12500"/>
          <a:stretch/>
        </p:blipFill>
        <p:spPr>
          <a:xfrm>
            <a:off x="2057400" y="19050"/>
            <a:ext cx="5105400" cy="6862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101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374" t="3500" r="24250" b="3667"/>
          <a:stretch/>
        </p:blipFill>
        <p:spPr>
          <a:xfrm>
            <a:off x="1981200" y="-1"/>
            <a:ext cx="4876800" cy="6876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420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125" t="4333" r="22750" b="3500"/>
          <a:stretch/>
        </p:blipFill>
        <p:spPr>
          <a:xfrm>
            <a:off x="2209800" y="0"/>
            <a:ext cx="4876800" cy="6862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625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875" t="3167" r="28750" b="15333"/>
          <a:stretch/>
        </p:blipFill>
        <p:spPr>
          <a:xfrm>
            <a:off x="1600200" y="0"/>
            <a:ext cx="5867400" cy="6847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67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750" t="7834" r="24875" b="9167"/>
          <a:stretch/>
        </p:blipFill>
        <p:spPr>
          <a:xfrm>
            <a:off x="1905000" y="-5907"/>
            <a:ext cx="5334000" cy="6863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106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250" t="5334" r="35625" b="13167"/>
          <a:stretch/>
        </p:blipFill>
        <p:spPr>
          <a:xfrm>
            <a:off x="1981200" y="15240"/>
            <a:ext cx="4935855" cy="6837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225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7593" y="304800"/>
            <a:ext cx="5850007" cy="61862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8015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375" t="11001" r="30125" b="18000"/>
          <a:stretch/>
        </p:blipFill>
        <p:spPr>
          <a:xfrm>
            <a:off x="1676400" y="-11430"/>
            <a:ext cx="56023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580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25" t="7500" r="30625" b="4166"/>
          <a:stretch/>
        </p:blipFill>
        <p:spPr>
          <a:xfrm>
            <a:off x="2057400" y="8206"/>
            <a:ext cx="5029200" cy="6834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694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875" t="13500" r="35500" b="13167"/>
          <a:stretch/>
        </p:blipFill>
        <p:spPr>
          <a:xfrm>
            <a:off x="2133600" y="0"/>
            <a:ext cx="4800600" cy="6835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432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50" t="2666" r="23500" b="5500"/>
          <a:stretch/>
        </p:blipFill>
        <p:spPr>
          <a:xfrm>
            <a:off x="2057400" y="-3811"/>
            <a:ext cx="5029200" cy="6825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115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76" t="8000" r="26749" b="10666"/>
          <a:stretch/>
        </p:blipFill>
        <p:spPr>
          <a:xfrm>
            <a:off x="2057400" y="25460"/>
            <a:ext cx="5029200" cy="683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657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50" t="10000" r="20000" b="5500"/>
          <a:stretch/>
        </p:blipFill>
        <p:spPr>
          <a:xfrm>
            <a:off x="1676400" y="0"/>
            <a:ext cx="5562600" cy="6812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666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75" t="3500" r="25625" b="7334"/>
          <a:stretch/>
        </p:blipFill>
        <p:spPr>
          <a:xfrm>
            <a:off x="1752600" y="19050"/>
            <a:ext cx="54864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534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25" t="6833" r="25375" b="9833"/>
          <a:stretch/>
        </p:blipFill>
        <p:spPr>
          <a:xfrm>
            <a:off x="2114550" y="-22860"/>
            <a:ext cx="4844126" cy="6880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408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t="9668" r="28750" b="9166"/>
          <a:stretch/>
        </p:blipFill>
        <p:spPr>
          <a:xfrm>
            <a:off x="1676400" y="19049"/>
            <a:ext cx="5562600" cy="6858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822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50" t="4000" r="23625" b="4334"/>
          <a:stretch/>
        </p:blipFill>
        <p:spPr>
          <a:xfrm>
            <a:off x="2026920" y="-1"/>
            <a:ext cx="50292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149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5022" y="152400"/>
            <a:ext cx="4652977" cy="64411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4754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375" t="12833" r="30000" b="25500"/>
          <a:stretch/>
        </p:blipFill>
        <p:spPr>
          <a:xfrm>
            <a:off x="1371600" y="0"/>
            <a:ext cx="646876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963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500" t="4000" r="23750" b="4667"/>
          <a:stretch/>
        </p:blipFill>
        <p:spPr>
          <a:xfrm>
            <a:off x="1981200" y="38291"/>
            <a:ext cx="4953000" cy="6819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466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000" t="16166" r="7625" b="17500"/>
          <a:stretch/>
        </p:blipFill>
        <p:spPr>
          <a:xfrm>
            <a:off x="-11430" y="609600"/>
            <a:ext cx="9116238" cy="5439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387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07464"/>
            <a:ext cx="4800600" cy="63423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801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3022" y="228600"/>
            <a:ext cx="5234888" cy="632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266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65762"/>
            <a:ext cx="5410200" cy="66330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4582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219676"/>
            <a:ext cx="5105400" cy="65159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733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25" r="22625" b="2667"/>
          <a:stretch/>
        </p:blipFill>
        <p:spPr>
          <a:xfrm>
            <a:off x="1703070" y="-1"/>
            <a:ext cx="5535930" cy="6878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887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125" t="8667" r="34750" b="8333"/>
          <a:stretch/>
        </p:blipFill>
        <p:spPr>
          <a:xfrm>
            <a:off x="2286000" y="7619"/>
            <a:ext cx="4305561" cy="6850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553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0</Words>
  <Application>Microsoft Office PowerPoint</Application>
  <PresentationFormat>On-screen Show (4:3)</PresentationFormat>
  <Paragraphs>0</Paragraphs>
  <Slides>32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denham</dc:creator>
  <cp:lastModifiedBy>denham</cp:lastModifiedBy>
  <cp:revision>9</cp:revision>
  <dcterms:created xsi:type="dcterms:W3CDTF">2012-04-14T16:01:08Z</dcterms:created>
  <dcterms:modified xsi:type="dcterms:W3CDTF">2012-04-14T17:02:32Z</dcterms:modified>
</cp:coreProperties>
</file>